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6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7" r:id="rId12"/>
    <p:sldId id="265" r:id="rId13"/>
    <p:sldId id="268" r:id="rId14"/>
    <p:sldId id="269" r:id="rId15"/>
    <p:sldId id="270" r:id="rId16"/>
    <p:sldId id="271" r:id="rId17"/>
    <p:sldId id="272" r:id="rId18"/>
    <p:sldId id="273" r:id="rId19"/>
  </p:sldIdLst>
  <p:sldSz cx="9144000" cy="6858000" type="screen4x3"/>
  <p:notesSz cx="6858000" cy="9144000"/>
  <p:custShowLst>
    <p:custShow name="officers" id="0">
      <p:sldLst>
        <p:sld r:id="rId7"/>
        <p:sld r:id="rId8"/>
        <p:sld r:id="rId9"/>
        <p:sld r:id="rId10"/>
        <p:sld r:id="rId11"/>
        <p:sld r:id="rId12"/>
        <p:sld r:id="rId13"/>
      </p:sldLst>
    </p:custShow>
  </p:custShow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CD53854-3706-423F-9982-C626864C8E52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6"/>
            <p14:sldId id="267"/>
            <p14:sldId id="265"/>
            <p14:sldId id="268"/>
            <p14:sldId id="269"/>
            <p14:sldId id="270"/>
            <p14:sldId id="271"/>
            <p14:sldId id="272"/>
            <p14:sldId id="273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554" autoAdjust="0"/>
    <p:restoredTop sz="94660"/>
  </p:normalViewPr>
  <p:slideViewPr>
    <p:cSldViewPr>
      <p:cViewPr varScale="1">
        <p:scale>
          <a:sx n="37" d="100"/>
          <a:sy n="37" d="100"/>
        </p:scale>
        <p:origin x="-84" y="-33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C97E55-88C5-4774-91D7-923B80ACB583}" type="datetimeFigureOut">
              <a:rPr lang="en-US" smtClean="0"/>
              <a:t>10/3/2011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723787-4ADE-46C8-AC43-E775F56313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7150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723787-4ADE-46C8-AC43-E775F563135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019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723787-4ADE-46C8-AC43-E775F563135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919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723787-4ADE-46C8-AC43-E775F563135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5942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723787-4ADE-46C8-AC43-E775F563135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6711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723787-4ADE-46C8-AC43-E775F563135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0411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723787-4ADE-46C8-AC43-E775F563135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9245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723787-4ADE-46C8-AC43-E775F563135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8409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723787-4ADE-46C8-AC43-E775F563135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0270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723787-4ADE-46C8-AC43-E775F563135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92001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723787-4ADE-46C8-AC43-E775F563135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5962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723787-4ADE-46C8-AC43-E775F563135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9244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723787-4ADE-46C8-AC43-E775F563135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97320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723787-4ADE-46C8-AC43-E775F563135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4940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723787-4ADE-46C8-AC43-E775F563135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8676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723787-4ADE-46C8-AC43-E775F563135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44104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723787-4ADE-46C8-AC43-E775F563135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3559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723787-4ADE-46C8-AC43-E775F563135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9317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723787-4ADE-46C8-AC43-E775F563135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0551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09601"/>
            <a:ext cx="7772400" cy="4267200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8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953000"/>
            <a:ext cx="6400800" cy="12192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6BE6D-7FB7-44A0-B5BD-A2222AF2D524}" type="datetimeFigureOut">
              <a:rPr lang="en-US" smtClean="0"/>
              <a:t>10/3/2011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9CA2239-BDE8-436F-B45D-FE666484435C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6BE6D-7FB7-44A0-B5BD-A2222AF2D524}" type="datetimeFigureOut">
              <a:rPr lang="en-US" smtClean="0"/>
              <a:t>10/3/2011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A2239-BDE8-436F-B45D-FE666484435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6BE6D-7FB7-44A0-B5BD-A2222AF2D524}" type="datetimeFigureOut">
              <a:rPr lang="en-US" smtClean="0"/>
              <a:t>10/3/2011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A2239-BDE8-436F-B45D-FE666484435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36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buFont typeface="Arial" pitchFamily="34" charset="0"/>
              <a:buChar char="•"/>
              <a:defRPr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6BE6D-7FB7-44A0-B5BD-A2222AF2D524}" type="datetimeFigureOut">
              <a:rPr lang="en-US" smtClean="0"/>
              <a:t>10/3/2011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A2239-BDE8-436F-B45D-FE666484435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371600"/>
            <a:ext cx="7772400" cy="2505075"/>
          </a:xfrm>
        </p:spPr>
        <p:txBody>
          <a:bodyPr anchor="b"/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kern="1200" dirty="0" smtClean="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068763"/>
            <a:ext cx="7772400" cy="1131887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6BE6D-7FB7-44A0-B5BD-A2222AF2D524}" type="datetimeFigureOut">
              <a:rPr lang="en-US" smtClean="0"/>
              <a:t>10/3/2011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A2239-BDE8-436F-B45D-FE666484435C}" type="slidenum">
              <a:rPr lang="en-US" smtClean="0"/>
              <a:t>‹#›</a:t>
            </a:fld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4495800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695825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296728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6BE6D-7FB7-44A0-B5BD-A2222AF2D524}" type="datetimeFigureOut">
              <a:rPr lang="en-US" smtClean="0"/>
              <a:t>10/3/2011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A2239-BDE8-436F-B45D-FE666484435C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65760" y="1600200"/>
            <a:ext cx="4041648" cy="452628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4040188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1600200"/>
            <a:ext cx="4041775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6BE6D-7FB7-44A0-B5BD-A2222AF2D524}" type="datetimeFigureOut">
              <a:rPr lang="en-US" smtClean="0"/>
              <a:t>10/3/2011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A2239-BDE8-436F-B45D-FE666484435C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457200" y="2212848"/>
            <a:ext cx="4041648" cy="391363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72584" y="2212848"/>
            <a:ext cx="4041648" cy="39131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6BE6D-7FB7-44A0-B5BD-A2222AF2D524}" type="datetimeFigureOut">
              <a:rPr lang="en-US" smtClean="0"/>
              <a:t>10/3/2011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A2239-BDE8-436F-B45D-FE666484435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6BE6D-7FB7-44A0-B5BD-A2222AF2D524}" type="datetimeFigureOut">
              <a:rPr lang="en-US" smtClean="0"/>
              <a:t>10/3/2011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A2239-BDE8-436F-B45D-FE666484435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07087" y="266700"/>
            <a:ext cx="3008313" cy="209550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>
                <a:effectLst>
                  <a:outerShdw blurRad="50800" dist="25400" dir="5400000" algn="t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137" y="273050"/>
            <a:ext cx="4995863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07087" y="2438400"/>
            <a:ext cx="3008313" cy="3687763"/>
          </a:xfr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6BE6D-7FB7-44A0-B5BD-A2222AF2D524}" type="datetimeFigureOut">
              <a:rPr lang="en-US" smtClean="0"/>
              <a:t>10/3/2011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A2239-BDE8-436F-B45D-FE666484435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6" y="228600"/>
            <a:ext cx="5711824" cy="89535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08126" y="1143000"/>
            <a:ext cx="6054724" cy="4541044"/>
          </a:xfrm>
          <a:ln w="76200">
            <a:solidFill>
              <a:schemeClr val="bg1"/>
            </a:solidFill>
          </a:ln>
          <a:effectLst>
            <a:outerShdw blurRad="88900" dist="50800" dir="5400000" algn="ctr" rotWithShape="0">
              <a:srgbClr val="000000">
                <a:alpha val="25000"/>
              </a:srgbClr>
            </a:outerShdw>
          </a:effectLst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6" y="5810250"/>
            <a:ext cx="5711824" cy="5334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6BE6D-7FB7-44A0-B5BD-A2222AF2D524}" type="datetimeFigureOut">
              <a:rPr lang="en-US" smtClean="0"/>
              <a:t>10/3/2011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A2239-BDE8-436F-B45D-FE666484435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363347" y="6356350"/>
            <a:ext cx="2085975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A5D6BE6D-7FB7-44A0-B5BD-A2222AF2D524}" type="datetimeFigureOut">
              <a:rPr lang="en-US" smtClean="0"/>
              <a:t>10/3/2011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9165" y="6356350"/>
            <a:ext cx="2847975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3278" y="6356350"/>
            <a:ext cx="561975" cy="365125"/>
          </a:xfrm>
          <a:prstGeom prst="rect">
            <a:avLst/>
          </a:prstGeom>
        </p:spPr>
        <p:txBody>
          <a:bodyPr vert="horz" lIns="27432" tIns="45720" rIns="4572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D9CA2239-BDE8-436F-B45D-FE666484435C}" type="slidenum">
              <a:rPr lang="en-US" smtClean="0"/>
              <a:t>‹#›</a:t>
            </a:fld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8457760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Oval 7"/>
          <p:cNvSpPr/>
          <p:nvPr/>
        </p:nvSpPr>
        <p:spPr>
          <a:xfrm>
            <a:off x="569119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xStyles>
    <p:titleStyle>
      <a:lvl1pPr algn="ctr" defTabSz="914400" rtl="0" eaLnBrk="1" latinLnBrk="0" hangingPunct="1">
        <a:lnSpc>
          <a:spcPts val="5800"/>
        </a:lnSpc>
        <a:spcBef>
          <a:spcPct val="0"/>
        </a:spcBef>
        <a:buNone/>
        <a:defRPr sz="5400" kern="1200">
          <a:solidFill>
            <a:schemeClr val="tx2"/>
          </a:solidFill>
          <a:effectLst>
            <a:outerShdw blurRad="63500" dist="38100" dir="5400000" algn="t" rotWithShape="0">
              <a:prstClr val="black">
                <a:alpha val="25000"/>
              </a:prstClr>
            </a:outerShdw>
          </a:effectLst>
          <a:latin typeface="+mn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mailto:swe@engr.ucr.edu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SWE General Meeting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Monday, October 3, 2011</a:t>
            </a:r>
          </a:p>
          <a:p>
            <a:r>
              <a:rPr lang="en-US" dirty="0" smtClean="0"/>
              <a:t>5:00pm-6:00pm</a:t>
            </a:r>
          </a:p>
          <a:p>
            <a:r>
              <a:rPr lang="en-US" dirty="0" smtClean="0"/>
              <a:t>Bourns A265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2525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Meet the Officers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b="1" dirty="0" smtClean="0"/>
              <a:t>Outreach</a:t>
            </a:r>
            <a:br>
              <a:rPr lang="en-US" b="1" dirty="0" smtClean="0"/>
            </a:br>
            <a:r>
              <a:rPr lang="en-US" b="1" dirty="0" smtClean="0"/>
              <a:t>Breanne (</a:t>
            </a:r>
            <a:r>
              <a:rPr lang="en-US" b="1" dirty="0" err="1" smtClean="0"/>
              <a:t>Bree</a:t>
            </a:r>
            <a:r>
              <a:rPr lang="en-US" b="1" dirty="0" smtClean="0"/>
              <a:t>) Felton</a:t>
            </a:r>
            <a:endParaRPr lang="en-US" b="1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algn="ctr"/>
            <a:r>
              <a:rPr lang="en-US" b="1" dirty="0" smtClean="0"/>
              <a:t>Outreach</a:t>
            </a:r>
            <a:br>
              <a:rPr lang="en-US" b="1" dirty="0" smtClean="0"/>
            </a:br>
            <a:r>
              <a:rPr lang="en-US" b="1" dirty="0" err="1" smtClean="0"/>
              <a:t>Karishma</a:t>
            </a:r>
            <a:r>
              <a:rPr lang="en-US" b="1" dirty="0" smtClean="0"/>
              <a:t> </a:t>
            </a:r>
            <a:r>
              <a:rPr lang="en-US" b="1" dirty="0" err="1" smtClean="0"/>
              <a:t>Jadeja</a:t>
            </a:r>
            <a:endParaRPr lang="en-US" b="1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4925" y="2590800"/>
            <a:ext cx="2686050" cy="40157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2514600"/>
            <a:ext cx="3200400" cy="426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01819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Meet the Officers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algn="ctr"/>
            <a:r>
              <a:rPr lang="en-US" b="1" dirty="0" smtClean="0"/>
              <a:t>Social Coordinator</a:t>
            </a:r>
            <a:br>
              <a:rPr lang="en-US" b="1" dirty="0" smtClean="0"/>
            </a:br>
            <a:r>
              <a:rPr lang="en-US" b="1" dirty="0" smtClean="0"/>
              <a:t>Rachael Lomax</a:t>
            </a:r>
            <a:endParaRPr lang="en-US" b="1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algn="ctr"/>
            <a:r>
              <a:rPr lang="en-US" b="1" dirty="0" smtClean="0"/>
              <a:t>Social Coordinator</a:t>
            </a:r>
            <a:br>
              <a:rPr lang="en-US" b="1" dirty="0" smtClean="0"/>
            </a:br>
            <a:r>
              <a:rPr lang="en-US" b="1" dirty="0" smtClean="0"/>
              <a:t>Elizabeth (Liz) </a:t>
            </a:r>
            <a:r>
              <a:rPr lang="en-US" b="1" dirty="0" err="1" smtClean="0"/>
              <a:t>Horstman</a:t>
            </a:r>
            <a:endParaRPr lang="en-US" b="1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60"/>
          <a:stretch/>
        </p:blipFill>
        <p:spPr bwMode="auto">
          <a:xfrm>
            <a:off x="1066800" y="2514600"/>
            <a:ext cx="3200400" cy="4065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03" t="22052"/>
          <a:stretch/>
        </p:blipFill>
        <p:spPr bwMode="auto">
          <a:xfrm>
            <a:off x="5638800" y="2506009"/>
            <a:ext cx="2514600" cy="41995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64818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Meet the Officers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algn="ctr"/>
            <a:r>
              <a:rPr lang="en-US" b="1" dirty="0" smtClean="0"/>
              <a:t>Webmaster</a:t>
            </a:r>
            <a:br>
              <a:rPr lang="en-US" b="1" dirty="0" smtClean="0"/>
            </a:br>
            <a:r>
              <a:rPr lang="en-US" b="1" dirty="0" smtClean="0"/>
              <a:t>Josephine </a:t>
            </a:r>
            <a:r>
              <a:rPr lang="en-US" b="1" dirty="0" err="1" smtClean="0"/>
              <a:t>Havers</a:t>
            </a:r>
            <a:endParaRPr lang="en-US" b="1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algn="ctr"/>
            <a:r>
              <a:rPr lang="en-US" b="1" dirty="0" smtClean="0"/>
              <a:t>Historian</a:t>
            </a:r>
            <a:br>
              <a:rPr lang="en-US" b="1" dirty="0" smtClean="0"/>
            </a:br>
            <a:r>
              <a:rPr lang="en-US" b="1" dirty="0" smtClean="0"/>
              <a:t>Luis </a:t>
            </a:r>
            <a:r>
              <a:rPr lang="en-US" b="1" dirty="0" err="1" smtClean="0"/>
              <a:t>Balderrama</a:t>
            </a:r>
            <a:endParaRPr lang="en-US" b="1" dirty="0" smtClean="0"/>
          </a:p>
          <a:p>
            <a:pPr algn="ctr"/>
            <a:endParaRPr lang="en-US" b="1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2590800"/>
            <a:ext cx="3886200" cy="33950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699"/>
          <a:stretch/>
        </p:blipFill>
        <p:spPr bwMode="auto">
          <a:xfrm>
            <a:off x="4923971" y="2590800"/>
            <a:ext cx="3991429" cy="342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39891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SWE can offer YOU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Scholarships</a:t>
            </a:r>
            <a:endParaRPr 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4800" y="2286000"/>
            <a:ext cx="9715500" cy="8629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56193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SWE can offer YOU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Outreach/Volunteer Hours</a:t>
            </a:r>
            <a:endParaRPr 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845463">
            <a:off x="4338138" y="2613135"/>
            <a:ext cx="1923512" cy="28900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88148">
            <a:off x="5830454" y="3329532"/>
            <a:ext cx="2139727" cy="3214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2399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SWE can offer YOU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Professional and Career Development</a:t>
            </a:r>
            <a:endParaRPr lang="en-US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35399">
            <a:off x="2229031" y="3067052"/>
            <a:ext cx="3733800" cy="2800350"/>
          </a:xfrm>
          <a:prstGeom prst="rect">
            <a:avLst/>
          </a:prstGeom>
          <a:noFill/>
          <a:ln w="9525">
            <a:solidFill>
              <a:schemeClr val="bg1">
                <a:alpha val="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2" name="Picture 4" descr="http://lh4.ggpht.com/-sgCSlx9ATBQ/RvsjeLLgIkI/AAAAAAAAB5c/hAyMegl_qvk/s912/SWE%252520Las%252520Vegas%252520Trip%252520234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96321">
            <a:off x="5368701" y="3809999"/>
            <a:ext cx="3578225" cy="2683669"/>
          </a:xfrm>
          <a:prstGeom prst="rect">
            <a:avLst/>
          </a:prstGeom>
          <a:noFill/>
          <a:ln>
            <a:solidFill>
              <a:schemeClr val="bg1">
                <a:alpha val="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8512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90800"/>
            <a:ext cx="8229600" cy="1600200"/>
          </a:xfrm>
        </p:spPr>
        <p:txBody>
          <a:bodyPr/>
          <a:lstStyle/>
          <a:p>
            <a:r>
              <a:rPr lang="en-US" dirty="0" smtClean="0"/>
              <a:t>Were you paying attention?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9963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T-Shirt Design Contest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Email/</a:t>
            </a:r>
            <a:r>
              <a:rPr lang="en-US" dirty="0" err="1" smtClean="0"/>
              <a:t>facebook</a:t>
            </a:r>
            <a:r>
              <a:rPr lang="en-US" dirty="0" smtClean="0"/>
              <a:t> us your designs!</a:t>
            </a:r>
          </a:p>
          <a:p>
            <a:pPr marL="0" indent="0">
              <a:buNone/>
            </a:pPr>
            <a:r>
              <a:rPr lang="en-US" dirty="0" smtClean="0">
                <a:hlinkClick r:id="rId3"/>
              </a:rPr>
              <a:t>swe@engr.ucr.edu</a:t>
            </a:r>
            <a:endParaRPr lang="en-US" dirty="0" smtClean="0"/>
          </a:p>
        </p:txBody>
      </p:sp>
      <p:pic>
        <p:nvPicPr>
          <p:cNvPr id="13314" name="Picture 2" descr="http://a1.sphotos.ak.fbcdn.net/hphotos-ak-snc4/164342_10150145334814307_592684306_8019297_8359359_n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3886200"/>
            <a:ext cx="2571750" cy="2447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ttps://mail.google.com/mail/?ui=2&amp;ik=75967cd729&amp;view=att&amp;th=1261edf544b8f3c4&amp;attid=0.3&amp;disp=inline&amp;realattid=f_g4bnhpxg2&amp;zw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3317" name="Picture 5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4190999" y="3900714"/>
            <a:ext cx="2140857" cy="26979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44458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See you next time!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Next Meeting:</a:t>
            </a:r>
          </a:p>
          <a:p>
            <a:r>
              <a:rPr lang="en-US" dirty="0" smtClean="0"/>
              <a:t>Monday, October 17</a:t>
            </a:r>
            <a:r>
              <a:rPr lang="en-US" baseline="30000" dirty="0" smtClean="0"/>
              <a:t>th</a:t>
            </a:r>
            <a:r>
              <a:rPr lang="en-US" dirty="0" smtClean="0"/>
              <a:t>, 2011</a:t>
            </a:r>
            <a:br>
              <a:rPr lang="en-US" dirty="0" smtClean="0"/>
            </a:br>
            <a:r>
              <a:rPr lang="en-US" dirty="0" smtClean="0"/>
              <a:t>5-6pm, Bourns A265</a:t>
            </a:r>
          </a:p>
        </p:txBody>
      </p:sp>
    </p:spTree>
    <p:extLst>
      <p:ext uri="{BB962C8B-B14F-4D97-AF65-F5344CB8AC3E}">
        <p14:creationId xmlns:p14="http://schemas.microsoft.com/office/powerpoint/2010/main" val="2873961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Ice Breaker Time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Let’s get to know each other!</a:t>
            </a:r>
          </a:p>
          <a:p>
            <a:r>
              <a:rPr lang="en-US" dirty="0" smtClean="0"/>
              <a:t>How to participate:</a:t>
            </a:r>
          </a:p>
          <a:p>
            <a:pPr lvl="1"/>
            <a:r>
              <a:rPr lang="en-US" dirty="0" smtClean="0"/>
              <a:t>Try to pop the person’s balloon while still keeping your balloon intact</a:t>
            </a:r>
          </a:p>
          <a:p>
            <a:pPr lvl="1"/>
            <a:r>
              <a:rPr lang="en-US" dirty="0" smtClean="0"/>
              <a:t>If your balloon pops, there will a </a:t>
            </a:r>
            <a:r>
              <a:rPr lang="en-US" dirty="0" smtClean="0"/>
              <a:t>piece of paper in your balloon. </a:t>
            </a:r>
            <a:r>
              <a:rPr lang="en-US" dirty="0" smtClean="0"/>
              <a:t>Hold on to it as you graciously exit from the game.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9789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Ice Breaker (cont’d)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Remember </a:t>
            </a:r>
            <a:r>
              <a:rPr lang="en-US" dirty="0" smtClean="0"/>
              <a:t>the paper </a:t>
            </a:r>
            <a:r>
              <a:rPr lang="en-US" dirty="0" smtClean="0"/>
              <a:t>that magically appeared from your balloon?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0852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Ice Breaker (cont’d)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 each number, tell us something about yourself…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3246374"/>
            <a:ext cx="4038600" cy="30020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76836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-304800"/>
            <a:ext cx="8610600" cy="1732360"/>
          </a:xfrm>
        </p:spPr>
        <p:txBody>
          <a:bodyPr/>
          <a:lstStyle/>
          <a:p>
            <a:r>
              <a:rPr lang="en-US" dirty="0" smtClean="0"/>
              <a:t>We want to hear from you!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1600200"/>
            <a:ext cx="7696200" cy="4525963"/>
          </a:xfrm>
        </p:spPr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Sharing is </a:t>
            </a:r>
          </a:p>
          <a:p>
            <a:pPr marL="0" indent="0">
              <a:buNone/>
            </a:pPr>
            <a:r>
              <a:rPr lang="en-US" dirty="0" smtClean="0"/>
              <a:t>Caring </a:t>
            </a:r>
            <a:r>
              <a:rPr lang="en-US" dirty="0" smtClean="0">
                <a:sym typeface="Wingdings" pitchFamily="2" charset="2"/>
              </a:rPr>
              <a:t>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1732360"/>
            <a:ext cx="3276600" cy="47750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69379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Meet the Officers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b="1" dirty="0" smtClean="0"/>
              <a:t>Vice President </a:t>
            </a:r>
            <a:br>
              <a:rPr lang="en-US" b="1" dirty="0" smtClean="0"/>
            </a:br>
            <a:r>
              <a:rPr lang="en-US" b="1" dirty="0" err="1" smtClean="0"/>
              <a:t>Nidhanjali</a:t>
            </a:r>
            <a:r>
              <a:rPr lang="en-US" b="1" dirty="0" smtClean="0"/>
              <a:t> </a:t>
            </a:r>
            <a:r>
              <a:rPr lang="en-US" b="1" dirty="0" err="1" smtClean="0"/>
              <a:t>Bansal</a:t>
            </a:r>
            <a:r>
              <a:rPr lang="en-US" b="1" dirty="0" smtClean="0"/>
              <a:t> (you can call her </a:t>
            </a:r>
            <a:r>
              <a:rPr lang="en-US" b="1" dirty="0" err="1" smtClean="0"/>
              <a:t>Nidhi</a:t>
            </a:r>
            <a:r>
              <a:rPr lang="en-US" b="1" dirty="0" smtClean="0"/>
              <a:t>)</a:t>
            </a:r>
          </a:p>
          <a:p>
            <a:r>
              <a:rPr lang="en-US" dirty="0" smtClean="0"/>
              <a:t>Favorite </a:t>
            </a:r>
            <a:r>
              <a:rPr lang="en-US" dirty="0"/>
              <a:t>color: Purple!</a:t>
            </a:r>
          </a:p>
          <a:p>
            <a:r>
              <a:rPr lang="en-US" dirty="0" smtClean="0"/>
              <a:t>Favorite </a:t>
            </a:r>
            <a:r>
              <a:rPr lang="en-US" dirty="0"/>
              <a:t>food: pizza and nachos</a:t>
            </a:r>
          </a:p>
          <a:p>
            <a:r>
              <a:rPr lang="en-US" dirty="0" smtClean="0"/>
              <a:t>Favorite </a:t>
            </a:r>
            <a:r>
              <a:rPr lang="en-US" dirty="0"/>
              <a:t>sport: soccer</a:t>
            </a:r>
          </a:p>
          <a:p>
            <a:r>
              <a:rPr lang="en-US" dirty="0" smtClean="0"/>
              <a:t>Favorite </a:t>
            </a:r>
            <a:r>
              <a:rPr lang="en-US" dirty="0"/>
              <a:t>bumper sticker: don't have any :/</a:t>
            </a:r>
          </a:p>
          <a:p>
            <a:r>
              <a:rPr lang="en-US" dirty="0" smtClean="0"/>
              <a:t>Weirdest </a:t>
            </a:r>
            <a:r>
              <a:rPr lang="en-US" dirty="0"/>
              <a:t>thing you've ever eaten: sorry </a:t>
            </a:r>
            <a:r>
              <a:rPr lang="en-US" dirty="0" err="1"/>
              <a:t>i</a:t>
            </a:r>
            <a:r>
              <a:rPr lang="en-US" dirty="0"/>
              <a:t> can't think of any right now </a:t>
            </a:r>
            <a:r>
              <a:rPr lang="en-US" dirty="0" err="1"/>
              <a:t>haha</a:t>
            </a:r>
            <a:endParaRPr lang="en-US" dirty="0"/>
          </a:p>
          <a:p>
            <a:r>
              <a:rPr lang="en-US" dirty="0" smtClean="0"/>
              <a:t>Traffic </a:t>
            </a:r>
            <a:r>
              <a:rPr lang="en-US" dirty="0"/>
              <a:t>pet </a:t>
            </a:r>
            <a:r>
              <a:rPr lang="en-US" dirty="0" smtClean="0"/>
              <a:t>peeve:  when </a:t>
            </a:r>
            <a:r>
              <a:rPr lang="en-US" dirty="0"/>
              <a:t>people switch lanes without a signal</a:t>
            </a:r>
          </a:p>
          <a:p>
            <a:r>
              <a:rPr lang="en-US" dirty="0" smtClean="0"/>
              <a:t>Pepsi </a:t>
            </a:r>
            <a:r>
              <a:rPr lang="en-US" dirty="0"/>
              <a:t>or coke? </a:t>
            </a:r>
            <a:r>
              <a:rPr lang="en-US" dirty="0" err="1"/>
              <a:t>boothh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600200"/>
            <a:ext cx="2362200" cy="44531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93188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Meet the Officers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b="1" dirty="0" smtClean="0"/>
              <a:t>Secretary</a:t>
            </a:r>
            <a:br>
              <a:rPr lang="en-US" b="1" dirty="0" smtClean="0"/>
            </a:br>
            <a:r>
              <a:rPr lang="en-US" b="1" dirty="0" err="1" smtClean="0"/>
              <a:t>Daneshia</a:t>
            </a:r>
            <a:r>
              <a:rPr lang="en-US" b="1" dirty="0" smtClean="0"/>
              <a:t> Slaughter</a:t>
            </a:r>
          </a:p>
          <a:p>
            <a:r>
              <a:rPr lang="en-US" dirty="0" smtClean="0"/>
              <a:t>Favorite </a:t>
            </a:r>
            <a:r>
              <a:rPr lang="en-US" dirty="0"/>
              <a:t>color: Orange &amp; black , Purple </a:t>
            </a:r>
            <a:endParaRPr lang="en-US" dirty="0" smtClean="0"/>
          </a:p>
          <a:p>
            <a:r>
              <a:rPr lang="en-US" dirty="0" smtClean="0"/>
              <a:t>Favorite </a:t>
            </a:r>
            <a:r>
              <a:rPr lang="en-US" dirty="0"/>
              <a:t>food: spaghetti (homemade &lt;</a:t>
            </a:r>
            <a:r>
              <a:rPr lang="en-US" dirty="0" smtClean="0"/>
              <a:t>3) </a:t>
            </a:r>
            <a:endParaRPr lang="en-US" dirty="0"/>
          </a:p>
          <a:p>
            <a:r>
              <a:rPr lang="en-US" dirty="0" smtClean="0"/>
              <a:t>Favorite </a:t>
            </a:r>
            <a:r>
              <a:rPr lang="en-US" dirty="0"/>
              <a:t>sport: </a:t>
            </a:r>
            <a:r>
              <a:rPr lang="en-US" dirty="0" smtClean="0"/>
              <a:t>Volleyball</a:t>
            </a:r>
            <a:endParaRPr lang="en-US" dirty="0"/>
          </a:p>
          <a:p>
            <a:r>
              <a:rPr lang="en-US" dirty="0" smtClean="0"/>
              <a:t>Favorite </a:t>
            </a:r>
            <a:r>
              <a:rPr lang="en-US" dirty="0"/>
              <a:t>bumper sticker: "Get hit or get laid" </a:t>
            </a:r>
          </a:p>
          <a:p>
            <a:r>
              <a:rPr lang="en-US" dirty="0" smtClean="0"/>
              <a:t>Weirdest </a:t>
            </a:r>
            <a:r>
              <a:rPr lang="en-US" dirty="0"/>
              <a:t>thing you've ever eaten: ice cream with hot sauce </a:t>
            </a:r>
          </a:p>
          <a:p>
            <a:r>
              <a:rPr lang="en-US" dirty="0" smtClean="0"/>
              <a:t>Traffic </a:t>
            </a:r>
            <a:r>
              <a:rPr lang="en-US" dirty="0"/>
              <a:t>pet peeve (story if you have one): people who are rude and don't signal</a:t>
            </a:r>
            <a:r>
              <a:rPr lang="en-US" dirty="0" smtClean="0"/>
              <a:t>!!!</a:t>
            </a:r>
            <a:endParaRPr lang="en-US" dirty="0"/>
          </a:p>
          <a:p>
            <a:r>
              <a:rPr lang="en-US" dirty="0" smtClean="0"/>
              <a:t>Pepsi </a:t>
            </a:r>
            <a:r>
              <a:rPr lang="en-US" dirty="0"/>
              <a:t>or coke?: Pepsi :]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432" y="1558495"/>
            <a:ext cx="3028950" cy="49185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23373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Meet the Officers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algn="ctr"/>
            <a:r>
              <a:rPr lang="en-US" b="1" dirty="0" smtClean="0"/>
              <a:t>Treasurer</a:t>
            </a:r>
            <a:br>
              <a:rPr lang="en-US" b="1" dirty="0" smtClean="0"/>
            </a:br>
            <a:r>
              <a:rPr lang="en-US" b="1" dirty="0" err="1" smtClean="0"/>
              <a:t>Rosalva</a:t>
            </a:r>
            <a:r>
              <a:rPr lang="en-US" b="1" dirty="0" smtClean="0"/>
              <a:t> (Salsa) Chavez</a:t>
            </a:r>
          </a:p>
          <a:p>
            <a:endParaRPr lang="en-US" b="1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algn="ctr"/>
            <a:r>
              <a:rPr lang="en-US" b="1" dirty="0" smtClean="0"/>
              <a:t>Treasurer </a:t>
            </a:r>
            <a:br>
              <a:rPr lang="en-US" b="1" dirty="0" smtClean="0"/>
            </a:br>
            <a:r>
              <a:rPr lang="en-US" b="1" dirty="0" smtClean="0"/>
              <a:t>Lauren Richards</a:t>
            </a:r>
          </a:p>
          <a:p>
            <a:pPr marL="0" indent="0">
              <a:buNone/>
            </a:pPr>
            <a:endParaRPr lang="en-US" b="1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2514600"/>
            <a:ext cx="3305175" cy="40679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66"/>
          <a:stretch/>
        </p:blipFill>
        <p:spPr bwMode="auto">
          <a:xfrm>
            <a:off x="1143000" y="2514600"/>
            <a:ext cx="2209800" cy="38397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27788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Meet the Officers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b="1" dirty="0" smtClean="0"/>
              <a:t>Professional Development</a:t>
            </a:r>
            <a:br>
              <a:rPr lang="en-US" b="1" dirty="0" smtClean="0"/>
            </a:br>
            <a:r>
              <a:rPr lang="en-US" b="1" dirty="0" err="1" smtClean="0"/>
              <a:t>Shanin</a:t>
            </a:r>
            <a:r>
              <a:rPr lang="en-US" b="1" dirty="0" smtClean="0"/>
              <a:t> </a:t>
            </a:r>
            <a:r>
              <a:rPr lang="en-US" b="1" dirty="0" err="1" smtClean="0"/>
              <a:t>Quazi</a:t>
            </a:r>
            <a:endParaRPr lang="en-US" b="1" dirty="0" smtClean="0"/>
          </a:p>
          <a:p>
            <a:r>
              <a:rPr lang="en-US" dirty="0" smtClean="0"/>
              <a:t>Favorite </a:t>
            </a:r>
            <a:r>
              <a:rPr lang="en-US" dirty="0"/>
              <a:t>color: Teal</a:t>
            </a:r>
          </a:p>
          <a:p>
            <a:r>
              <a:rPr lang="en-US" dirty="0" smtClean="0"/>
              <a:t>Favorite </a:t>
            </a:r>
            <a:r>
              <a:rPr lang="en-US" dirty="0"/>
              <a:t>food: Sandwich</a:t>
            </a:r>
          </a:p>
          <a:p>
            <a:r>
              <a:rPr lang="en-US" dirty="0" smtClean="0"/>
              <a:t>Favorite </a:t>
            </a:r>
            <a:r>
              <a:rPr lang="en-US" dirty="0"/>
              <a:t>sport: Basketball</a:t>
            </a:r>
          </a:p>
          <a:p>
            <a:r>
              <a:rPr lang="en-US" dirty="0" smtClean="0"/>
              <a:t>Favorite </a:t>
            </a:r>
            <a:r>
              <a:rPr lang="en-US" dirty="0"/>
              <a:t>bumper sticker: Coexist (written with all the religious symbols combined)</a:t>
            </a:r>
          </a:p>
          <a:p>
            <a:r>
              <a:rPr lang="en-US" dirty="0" smtClean="0"/>
              <a:t>Weirdest </a:t>
            </a:r>
            <a:r>
              <a:rPr lang="en-US" dirty="0"/>
              <a:t>thing you've ever eaten: Grass</a:t>
            </a:r>
          </a:p>
          <a:p>
            <a:r>
              <a:rPr lang="en-US" dirty="0" smtClean="0"/>
              <a:t>Traffic </a:t>
            </a:r>
            <a:r>
              <a:rPr lang="en-US" dirty="0"/>
              <a:t>pet peeve (story if you have one): I get annoyed of all the camera lights.</a:t>
            </a:r>
          </a:p>
          <a:p>
            <a:r>
              <a:rPr lang="en-US" dirty="0" smtClean="0"/>
              <a:t>Pepsi </a:t>
            </a:r>
            <a:r>
              <a:rPr lang="en-US" dirty="0"/>
              <a:t>or coke? Pepsi</a:t>
            </a:r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51"/>
          <a:stretch/>
        </p:blipFill>
        <p:spPr bwMode="auto">
          <a:xfrm>
            <a:off x="1447800" y="1600200"/>
            <a:ext cx="2133600" cy="4798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85643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xecutive">
  <a:themeElements>
    <a:clrScheme name="Custom 11">
      <a:dk1>
        <a:srgbClr val="161616"/>
      </a:dk1>
      <a:lt1>
        <a:srgbClr val="E0E0E0"/>
      </a:lt1>
      <a:dk2>
        <a:srgbClr val="4A6617"/>
      </a:dk2>
      <a:lt2>
        <a:srgbClr val="FFFE99"/>
      </a:lt2>
      <a:accent1>
        <a:srgbClr val="F5CDA6"/>
      </a:accent1>
      <a:accent2>
        <a:srgbClr val="9AADC3"/>
      </a:accent2>
      <a:accent3>
        <a:srgbClr val="E68422"/>
      </a:accent3>
      <a:accent4>
        <a:srgbClr val="846648"/>
      </a:accent4>
      <a:accent5>
        <a:srgbClr val="63891F"/>
      </a:accent5>
      <a:accent6>
        <a:srgbClr val="758085"/>
      </a:accent6>
      <a:hlink>
        <a:srgbClr val="3399FF"/>
      </a:hlink>
      <a:folHlink>
        <a:srgbClr val="B2B2B2"/>
      </a:folHlink>
    </a:clrScheme>
    <a:fontScheme name="Executive">
      <a:majorFont>
        <a:latin typeface="Century Gothic"/>
        <a:ea typeface=""/>
        <a:cs typeface=""/>
        <a:font script="Jpan" typeface="HGｺﾞｼｯｸM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Executiv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50000">
              <a:schemeClr val="phClr">
                <a:tint val="80000"/>
                <a:satMod val="250000"/>
              </a:schemeClr>
            </a:gs>
            <a:gs pos="76000">
              <a:schemeClr val="phClr">
                <a:tint val="90000"/>
                <a:shade val="90000"/>
                <a:satMod val="200000"/>
              </a:schemeClr>
            </a:gs>
            <a:gs pos="92000">
              <a:schemeClr val="phClr">
                <a:tint val="90000"/>
                <a:shade val="70000"/>
                <a:satMod val="250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Executive</Template>
  <TotalTime>203</TotalTime>
  <Words>210</Words>
  <Application>Microsoft Office PowerPoint</Application>
  <PresentationFormat>On-screen Show (4:3)</PresentationFormat>
  <Paragraphs>88</Paragraphs>
  <Slides>18</Slides>
  <Notes>18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  <vt:variant>
        <vt:lpstr>Custom Shows</vt:lpstr>
      </vt:variant>
      <vt:variant>
        <vt:i4>1</vt:i4>
      </vt:variant>
    </vt:vector>
  </HeadingPairs>
  <TitlesOfParts>
    <vt:vector size="20" baseType="lpstr">
      <vt:lpstr>Executive</vt:lpstr>
      <vt:lpstr>SWE General Meeting</vt:lpstr>
      <vt:lpstr>Ice Breaker Time</vt:lpstr>
      <vt:lpstr>Ice Breaker (cont’d)</vt:lpstr>
      <vt:lpstr>Ice Breaker (cont’d)</vt:lpstr>
      <vt:lpstr>We want to hear from you!</vt:lpstr>
      <vt:lpstr>Meet the Officers</vt:lpstr>
      <vt:lpstr>Meet the Officers</vt:lpstr>
      <vt:lpstr>Meet the Officers</vt:lpstr>
      <vt:lpstr>Meet the Officers</vt:lpstr>
      <vt:lpstr>Meet the Officers</vt:lpstr>
      <vt:lpstr>Meet the Officers</vt:lpstr>
      <vt:lpstr>Meet the Officers</vt:lpstr>
      <vt:lpstr>What SWE can offer YOU</vt:lpstr>
      <vt:lpstr>What SWE can offer YOU</vt:lpstr>
      <vt:lpstr>What SWE can offer YOU</vt:lpstr>
      <vt:lpstr>Were you paying attention?</vt:lpstr>
      <vt:lpstr>T-Shirt Design Contest</vt:lpstr>
      <vt:lpstr>See you next time!</vt:lpstr>
      <vt:lpstr>officers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SWE General Meeting</dc:title>
  <dc:creator>poluanq</dc:creator>
  <cp:lastModifiedBy>Moniue</cp:lastModifiedBy>
  <cp:revision>10</cp:revision>
  <dcterms:created xsi:type="dcterms:W3CDTF">2011-10-02T21:48:38Z</dcterms:created>
  <dcterms:modified xsi:type="dcterms:W3CDTF">2011-10-03T22:38:49Z</dcterms:modified>
</cp:coreProperties>
</file>